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12192000" cy="6858000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159" d="100"/>
          <a:sy n="159" d="100"/>
        </p:scale>
        <p:origin x="254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C84DF-874D-E742-986A-5B08E8331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EBB20B4-C5F8-6915-454D-F920048153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4BE53F-171B-1A41-16BC-42396C7C42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46766-F66F-4D77-8A72-1069C34A5583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9E96E6-0882-8E42-2E1C-E621D2A5BA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55B830-D015-80EA-62B0-6A4B683E6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AFECD-E22D-46FD-826F-F07E56121E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682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40DDBB-7670-5875-3397-AF1080593A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5F9CDA6-AF13-0677-7B4C-1F19E4DDFE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BADD56-94AC-2C14-67F5-93D4581BF1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46766-F66F-4D77-8A72-1069C34A5583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3845FB-E7A0-06BF-126E-EDE7B34CAF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3E1C2-B53B-F56C-297D-870834B3A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AFECD-E22D-46FD-826F-F07E56121E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9481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AF7D569-9FC1-0EC0-4E29-00BBE12E4B0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342B05-777F-84DB-952D-35A17413D6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7A9B4F-092E-CC23-5CAC-A653134F82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46766-F66F-4D77-8A72-1069C34A5583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22A183-B3E1-AA60-E578-82C2602A67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EB53EF-E3C7-D4EE-03B9-1791BC1A5D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AFECD-E22D-46FD-826F-F07E56121E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0508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098AB0-5CFA-FE8F-2365-7CE28FFD8A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1699E7-8513-B704-4A1B-6E7BE6BEC1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A983D4-DBF2-24C4-E483-2DA3ECEFD3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46766-F66F-4D77-8A72-1069C34A5583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6A49FE-B30E-5E7E-468A-BBC13DC533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5AF53B-6D73-6877-8B9B-540A6C465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AFECD-E22D-46FD-826F-F07E56121E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2620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E7950B-C985-E6EA-1059-5F03C12A0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FEF56D-3125-36C3-8651-AACD154DE9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505AB4-08F6-4B06-AA8B-6115EA805B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46766-F66F-4D77-8A72-1069C34A5583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631E92-66A2-463E-2851-520B1D9FA7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7A37CB-6C23-7782-5278-D34A9E4458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AFECD-E22D-46FD-826F-F07E56121E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876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C26C6B-A193-C7B0-AED5-51485557A0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B763A8-972D-5A14-33F6-A424BB19A5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8F3AB02-F46E-F499-E1F5-A7C6EA88AB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0CB065-9256-B03D-FAAC-4680808E31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46766-F66F-4D77-8A72-1069C34A5583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60A55E-B054-225F-EDE7-29C1E98B8A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BF0401-60BF-54CA-94B8-2741584625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AFECD-E22D-46FD-826F-F07E56121E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8536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7A8600-5656-98EF-FEEF-2AFE0789BE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4B6050-BC8B-F2C9-793E-3F1339ECD4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4C4E5C-002D-7C0E-CF45-BFA9DD7BFE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A904CBC-F13F-C169-6702-5D1C1BA787C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D205BA5-F97D-EA4E-B366-08922A03644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E1B1D64-4437-87BD-1096-BC07C53F02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46766-F66F-4D77-8A72-1069C34A5583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ADBB2F8-0526-DDA4-51EB-4929F1A61C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60569EE-4086-F3E9-2DE6-430369FE04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AFECD-E22D-46FD-826F-F07E56121E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6759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55F353-9504-8BF2-AC57-4AE75EF2FF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06BE89E-A7B3-3861-3766-F7A32983F2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46766-F66F-4D77-8A72-1069C34A5583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4DCF24E-DBEB-A50C-AA68-1D02775544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A2C4AF-886D-0E60-B847-098E722F5E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AFECD-E22D-46FD-826F-F07E56121E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868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25FC8C2-91F7-991D-3B91-618C699B7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46766-F66F-4D77-8A72-1069C34A5583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DE1EACC-D2B4-C52C-FEA7-175ADCCDF5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30D0C4-8277-38B7-134C-71DEA0EACB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AFECD-E22D-46FD-826F-F07E56121E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4547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8BAE3-F817-2FA0-1176-AF02ADA250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4089CF-1054-33D5-9FC9-6B750DBD87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B05898-0F2C-0ADB-50A6-A94D26D11C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E297A1-2FE3-D2C2-83E8-F470428381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46766-F66F-4D77-8A72-1069C34A5583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D0C628-F0E2-FEA7-B416-DADDAD8667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FAF956-6AFE-D40A-2704-1A38FB5C0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AFECD-E22D-46FD-826F-F07E56121E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2898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DDC022-E6AF-8503-52FF-F26FE33B49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0BBEB66-D823-4841-A25F-2BAA47DF18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BB1986C-B10C-08EF-0C2B-936CC66B87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7633CA-FB35-5031-5976-B1C346E668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46766-F66F-4D77-8A72-1069C34A5583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0FDE91-569D-4DDD-9CC9-358A91E1A3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D08084-C5C2-FFD0-5F1F-3E6E3D9856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AFECD-E22D-46FD-826F-F07E56121E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95316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DB0D671-2503-ADD4-B7C5-E3DE426752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1C4894-C33C-FA77-AA13-3365C66E72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4F143-DAC9-FF51-37F7-86BED0D40C3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2E46766-F66F-4D77-8A72-1069C34A5583}" type="datetimeFigureOut">
              <a:rPr lang="en-US" smtClean="0"/>
              <a:t>5/8/2024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CF926A-EA50-D288-3562-55E0A00D02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E49994-9711-7F50-18BF-E4953BE9FB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5CAFECD-E22D-46FD-826F-F07E56121E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005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FB1198D-B341-747E-7B2B-EEF43AA2A1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9279" y="2097311"/>
            <a:ext cx="3798657" cy="4393726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557A7B42-B206-CFD5-793A-F40EF56F25D7}"/>
              </a:ext>
            </a:extLst>
          </p:cNvPr>
          <p:cNvCxnSpPr>
            <a:cxnSpLocks/>
          </p:cNvCxnSpPr>
          <p:nvPr/>
        </p:nvCxnSpPr>
        <p:spPr>
          <a:xfrm flipH="1">
            <a:off x="1690437" y="920416"/>
            <a:ext cx="2731169" cy="2267953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F261D822-A9D7-6777-03FE-B64EFC261D2C}"/>
              </a:ext>
            </a:extLst>
          </p:cNvPr>
          <p:cNvSpPr txBox="1"/>
          <p:nvPr/>
        </p:nvSpPr>
        <p:spPr>
          <a:xfrm>
            <a:off x="4346669" y="597250"/>
            <a:ext cx="28449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M3 Tap all the way through </a:t>
            </a:r>
          </a:p>
          <a:p>
            <a:pPr algn="ctr"/>
            <a:r>
              <a:rPr lang="en-US" dirty="0"/>
              <a:t>(two holes total)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0AD73AE2-2A9C-32BB-4B83-3749290878C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098" t="18791" r="20732" b="9910"/>
          <a:stretch/>
        </p:blipFill>
        <p:spPr>
          <a:xfrm>
            <a:off x="6894095" y="2068240"/>
            <a:ext cx="4108784" cy="4422797"/>
          </a:xfrm>
          <a:prstGeom prst="rect">
            <a:avLst/>
          </a:prstGeom>
        </p:spPr>
      </p:pic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6804410E-73B2-67B5-2180-AE9A1B0E9E42}"/>
              </a:ext>
            </a:extLst>
          </p:cNvPr>
          <p:cNvCxnSpPr>
            <a:cxnSpLocks/>
          </p:cNvCxnSpPr>
          <p:nvPr/>
        </p:nvCxnSpPr>
        <p:spPr>
          <a:xfrm>
            <a:off x="7020426" y="1167063"/>
            <a:ext cx="2731169" cy="1979195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73873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FBA5354-1BC6-680D-28CE-E6C3C6F02C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8821" y="1743524"/>
            <a:ext cx="6749716" cy="406171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D617992-5676-616C-C913-7D0048E1775A}"/>
              </a:ext>
            </a:extLst>
          </p:cNvPr>
          <p:cNvSpPr txBox="1"/>
          <p:nvPr/>
        </p:nvSpPr>
        <p:spPr>
          <a:xfrm>
            <a:off x="3042433" y="699655"/>
            <a:ext cx="55531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M2 Tap at least 6mm depth but less </a:t>
            </a:r>
            <a:r>
              <a:rPr lang="en-US"/>
              <a:t>than 10mm </a:t>
            </a:r>
            <a:r>
              <a:rPr lang="en-US" dirty="0"/>
              <a:t>depth </a:t>
            </a:r>
          </a:p>
          <a:p>
            <a:pPr algn="ctr"/>
            <a:r>
              <a:rPr lang="en-US" dirty="0"/>
              <a:t>(8 holes total)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0AEF426A-C8EF-2F45-C145-1CDCBA52D9C2}"/>
              </a:ext>
            </a:extLst>
          </p:cNvPr>
          <p:cNvCxnSpPr>
            <a:cxnSpLocks/>
          </p:cNvCxnSpPr>
          <p:nvPr/>
        </p:nvCxnSpPr>
        <p:spPr>
          <a:xfrm flipH="1">
            <a:off x="4331368" y="1227221"/>
            <a:ext cx="144379" cy="2153653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B14E34DD-0061-C068-D59D-6AF471BA2A56}"/>
              </a:ext>
            </a:extLst>
          </p:cNvPr>
          <p:cNvCxnSpPr>
            <a:cxnSpLocks/>
          </p:cNvCxnSpPr>
          <p:nvPr/>
        </p:nvCxnSpPr>
        <p:spPr>
          <a:xfrm flipH="1">
            <a:off x="5013157" y="1227221"/>
            <a:ext cx="144379" cy="2153653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D0C60F49-255C-2EA6-211E-A9C7C6AE586D}"/>
              </a:ext>
            </a:extLst>
          </p:cNvPr>
          <p:cNvCxnSpPr>
            <a:cxnSpLocks/>
          </p:cNvCxnSpPr>
          <p:nvPr/>
        </p:nvCxnSpPr>
        <p:spPr>
          <a:xfrm flipH="1">
            <a:off x="5201651" y="1275347"/>
            <a:ext cx="144379" cy="2153653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4A3E156E-9C30-E6D7-197E-90B390DD715D}"/>
              </a:ext>
            </a:extLst>
          </p:cNvPr>
          <p:cNvCxnSpPr>
            <a:cxnSpLocks/>
          </p:cNvCxnSpPr>
          <p:nvPr/>
        </p:nvCxnSpPr>
        <p:spPr>
          <a:xfrm flipH="1">
            <a:off x="5853115" y="1275347"/>
            <a:ext cx="144379" cy="2153653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2B01EA9F-D0F3-EBC2-191D-209D6CAD2FA7}"/>
              </a:ext>
            </a:extLst>
          </p:cNvPr>
          <p:cNvCxnSpPr>
            <a:cxnSpLocks/>
          </p:cNvCxnSpPr>
          <p:nvPr/>
        </p:nvCxnSpPr>
        <p:spPr>
          <a:xfrm flipH="1">
            <a:off x="6063915" y="1275347"/>
            <a:ext cx="144379" cy="2153653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75A79A34-78E6-1D8B-8603-48001657F65E}"/>
              </a:ext>
            </a:extLst>
          </p:cNvPr>
          <p:cNvCxnSpPr>
            <a:cxnSpLocks/>
          </p:cNvCxnSpPr>
          <p:nvPr/>
        </p:nvCxnSpPr>
        <p:spPr>
          <a:xfrm flipH="1">
            <a:off x="6701340" y="1275347"/>
            <a:ext cx="144379" cy="2153653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3C0653CE-6DA9-CC8C-CD6F-B3719E8456A8}"/>
              </a:ext>
            </a:extLst>
          </p:cNvPr>
          <p:cNvCxnSpPr>
            <a:cxnSpLocks/>
          </p:cNvCxnSpPr>
          <p:nvPr/>
        </p:nvCxnSpPr>
        <p:spPr>
          <a:xfrm flipH="1">
            <a:off x="6934198" y="1227220"/>
            <a:ext cx="144379" cy="2153653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FA56D8AB-9005-13D6-EFEA-38AF4D80761D}"/>
              </a:ext>
            </a:extLst>
          </p:cNvPr>
          <p:cNvCxnSpPr>
            <a:cxnSpLocks/>
          </p:cNvCxnSpPr>
          <p:nvPr/>
        </p:nvCxnSpPr>
        <p:spPr>
          <a:xfrm flipH="1">
            <a:off x="7589672" y="1227219"/>
            <a:ext cx="144379" cy="2153653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86995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C9B0038-7A00-3863-39A6-8D212861CE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4308" y="1690436"/>
            <a:ext cx="4818359" cy="465170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A2BD875-857B-FA6B-F7C7-4969B2356CCE}"/>
              </a:ext>
            </a:extLst>
          </p:cNvPr>
          <p:cNvSpPr txBox="1"/>
          <p:nvPr/>
        </p:nvSpPr>
        <p:spPr>
          <a:xfrm>
            <a:off x="959218" y="688901"/>
            <a:ext cx="36762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M2 Tap at least 4mm depth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dirty="0"/>
              <a:t>one hole for each of the 6 pieces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dirty="0"/>
              <a:t>Should be 6 taps in total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606C7B77-E7FB-9C33-1F2A-7DE305C97FC0}"/>
              </a:ext>
            </a:extLst>
          </p:cNvPr>
          <p:cNvCxnSpPr>
            <a:cxnSpLocks/>
          </p:cNvCxnSpPr>
          <p:nvPr/>
        </p:nvCxnSpPr>
        <p:spPr>
          <a:xfrm>
            <a:off x="3621505" y="1534026"/>
            <a:ext cx="1636295" cy="1473869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93004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77D6F30-2BD8-19D5-00E3-16EB2BB449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3428" y="1377616"/>
            <a:ext cx="5415894" cy="482466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4718967-31EC-2968-1DDC-DC3573648AD9}"/>
              </a:ext>
            </a:extLst>
          </p:cNvPr>
          <p:cNvSpPr txBox="1"/>
          <p:nvPr/>
        </p:nvSpPr>
        <p:spPr>
          <a:xfrm>
            <a:off x="1037423" y="2445512"/>
            <a:ext cx="36762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M2 Tap at least 4mm depth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dirty="0"/>
              <a:t>one hole for each of the 6 pieces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dirty="0"/>
              <a:t>Should be 6 taps in total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3C528E2C-C1A6-13F8-0D27-0312A8D57E1D}"/>
              </a:ext>
            </a:extLst>
          </p:cNvPr>
          <p:cNvCxnSpPr>
            <a:cxnSpLocks/>
          </p:cNvCxnSpPr>
          <p:nvPr/>
        </p:nvCxnSpPr>
        <p:spPr>
          <a:xfrm>
            <a:off x="3699710" y="3290637"/>
            <a:ext cx="1636295" cy="1473869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1397BD7D-EBD8-24A1-2BA4-D11B81278BE7}"/>
              </a:ext>
            </a:extLst>
          </p:cNvPr>
          <p:cNvSpPr txBox="1"/>
          <p:nvPr/>
        </p:nvSpPr>
        <p:spPr>
          <a:xfrm>
            <a:off x="3699710" y="408164"/>
            <a:ext cx="36762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M2.5 Tap all the way through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dirty="0"/>
              <a:t>one hole for each of the 6 pieces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dirty="0"/>
              <a:t>Should be 6 taps in total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1C20612A-5021-396A-EE26-82348600F4F1}"/>
              </a:ext>
            </a:extLst>
          </p:cNvPr>
          <p:cNvCxnSpPr>
            <a:cxnSpLocks/>
          </p:cNvCxnSpPr>
          <p:nvPr/>
        </p:nvCxnSpPr>
        <p:spPr>
          <a:xfrm>
            <a:off x="6096000" y="1241258"/>
            <a:ext cx="1483895" cy="2885574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77658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18AA42C6-C893-E965-16D8-219EE9CBB1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1606" y="2144771"/>
            <a:ext cx="5069996" cy="361182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A81F556-087D-FCC3-D570-E1C2C554FC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192" y="1314273"/>
            <a:ext cx="4206576" cy="4344356"/>
          </a:xfrm>
          <a:prstGeom prst="rect">
            <a:avLst/>
          </a:prstGeom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35EA8389-BBE7-5D02-0B49-B5A2FDAF70B9}"/>
              </a:ext>
            </a:extLst>
          </p:cNvPr>
          <p:cNvCxnSpPr>
            <a:cxnSpLocks/>
          </p:cNvCxnSpPr>
          <p:nvPr/>
        </p:nvCxnSpPr>
        <p:spPr>
          <a:xfrm flipH="1">
            <a:off x="2400301" y="1070811"/>
            <a:ext cx="1082841" cy="1894973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DA69A434-1493-6C34-5100-C080C9A4779A}"/>
              </a:ext>
            </a:extLst>
          </p:cNvPr>
          <p:cNvCxnSpPr>
            <a:cxnSpLocks/>
          </p:cNvCxnSpPr>
          <p:nvPr/>
        </p:nvCxnSpPr>
        <p:spPr>
          <a:xfrm flipH="1">
            <a:off x="3110163" y="1070811"/>
            <a:ext cx="1275348" cy="1894973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FB777980-CE7E-2EE0-0C4B-B1A020CCC8F9}"/>
              </a:ext>
            </a:extLst>
          </p:cNvPr>
          <p:cNvSpPr txBox="1"/>
          <p:nvPr/>
        </p:nvSpPr>
        <p:spPr>
          <a:xfrm>
            <a:off x="2075448" y="502017"/>
            <a:ext cx="54297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M2 Tap at least 4mm depth but less than 8mm depth </a:t>
            </a:r>
          </a:p>
          <a:p>
            <a:pPr algn="ctr"/>
            <a:r>
              <a:rPr lang="en-US" dirty="0"/>
              <a:t>(two holes total)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24C1405-B908-6040-F032-117280395C47}"/>
              </a:ext>
            </a:extLst>
          </p:cNvPr>
          <p:cNvSpPr txBox="1"/>
          <p:nvPr/>
        </p:nvSpPr>
        <p:spPr>
          <a:xfrm>
            <a:off x="7829509" y="821873"/>
            <a:ext cx="31425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M3 Tap more than 4mm depth</a:t>
            </a:r>
          </a:p>
          <a:p>
            <a:pPr algn="ctr"/>
            <a:r>
              <a:rPr lang="en-US" dirty="0"/>
              <a:t>(two holes total)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2C6746F7-6823-E6F5-CC9E-4862A9D29EB1}"/>
              </a:ext>
            </a:extLst>
          </p:cNvPr>
          <p:cNvCxnSpPr>
            <a:cxnSpLocks/>
          </p:cNvCxnSpPr>
          <p:nvPr/>
        </p:nvCxnSpPr>
        <p:spPr>
          <a:xfrm>
            <a:off x="8067174" y="825182"/>
            <a:ext cx="559468" cy="2802339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F3870506-9A39-482D-EFC4-B2852223153D}"/>
              </a:ext>
            </a:extLst>
          </p:cNvPr>
          <p:cNvCxnSpPr>
            <a:cxnSpLocks/>
          </p:cNvCxnSpPr>
          <p:nvPr/>
        </p:nvCxnSpPr>
        <p:spPr>
          <a:xfrm>
            <a:off x="8215066" y="986765"/>
            <a:ext cx="983076" cy="2640756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05140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7FDFB8A-1637-F5FD-D571-557826F6F1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6532" y="717913"/>
            <a:ext cx="7608336" cy="542217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AF3891C-4E0F-7549-A969-DBB397555A60}"/>
              </a:ext>
            </a:extLst>
          </p:cNvPr>
          <p:cNvSpPr txBox="1"/>
          <p:nvPr/>
        </p:nvSpPr>
        <p:spPr>
          <a:xfrm>
            <a:off x="6650414" y="785779"/>
            <a:ext cx="31425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M3 Tap more than 4mm depth</a:t>
            </a:r>
          </a:p>
          <a:p>
            <a:pPr algn="ctr"/>
            <a:r>
              <a:rPr lang="en-US" dirty="0"/>
              <a:t>(four holes total)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B900B036-914D-3138-C282-B97CE6C5C154}"/>
              </a:ext>
            </a:extLst>
          </p:cNvPr>
          <p:cNvCxnSpPr>
            <a:cxnSpLocks/>
          </p:cNvCxnSpPr>
          <p:nvPr/>
        </p:nvCxnSpPr>
        <p:spPr>
          <a:xfrm flipH="1">
            <a:off x="6557211" y="1432110"/>
            <a:ext cx="1215189" cy="2291664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4FC3A710-54AB-CCC1-9CB2-074527519DB8}"/>
              </a:ext>
            </a:extLst>
          </p:cNvPr>
          <p:cNvCxnSpPr>
            <a:cxnSpLocks/>
          </p:cNvCxnSpPr>
          <p:nvPr/>
        </p:nvCxnSpPr>
        <p:spPr>
          <a:xfrm flipH="1">
            <a:off x="5704974" y="1432110"/>
            <a:ext cx="1808747" cy="2221479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EB1CE67B-DADE-5B5B-20DC-FD3C742EE928}"/>
              </a:ext>
            </a:extLst>
          </p:cNvPr>
          <p:cNvCxnSpPr>
            <a:cxnSpLocks/>
          </p:cNvCxnSpPr>
          <p:nvPr/>
        </p:nvCxnSpPr>
        <p:spPr>
          <a:xfrm flipH="1">
            <a:off x="5077326" y="1207521"/>
            <a:ext cx="2087479" cy="2446068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7DC7F268-9171-8AA2-DF85-8F4B61E42248}"/>
              </a:ext>
            </a:extLst>
          </p:cNvPr>
          <p:cNvCxnSpPr>
            <a:cxnSpLocks/>
          </p:cNvCxnSpPr>
          <p:nvPr/>
        </p:nvCxnSpPr>
        <p:spPr>
          <a:xfrm flipH="1">
            <a:off x="4235116" y="983108"/>
            <a:ext cx="2625892" cy="2670481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81807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504F6E6-E680-C15D-11F6-5D7978CF0CE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43100" y="428924"/>
            <a:ext cx="6383265" cy="6000152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2ECB3FF-EE08-D849-A738-CAC435AA5265}"/>
              </a:ext>
            </a:extLst>
          </p:cNvPr>
          <p:cNvSpPr txBox="1"/>
          <p:nvPr/>
        </p:nvSpPr>
        <p:spPr>
          <a:xfrm>
            <a:off x="249615" y="2674736"/>
            <a:ext cx="31425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M3 Tap more than 4mm depth</a:t>
            </a:r>
          </a:p>
          <a:p>
            <a:pPr algn="ctr"/>
            <a:r>
              <a:rPr lang="en-US" dirty="0"/>
              <a:t>(two holes total)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6C80C4C0-B231-B79D-6D97-94B89A9552FF}"/>
              </a:ext>
            </a:extLst>
          </p:cNvPr>
          <p:cNvCxnSpPr>
            <a:cxnSpLocks/>
          </p:cNvCxnSpPr>
          <p:nvPr/>
        </p:nvCxnSpPr>
        <p:spPr>
          <a:xfrm>
            <a:off x="2677026" y="3266574"/>
            <a:ext cx="2105527" cy="631196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504AD6D9-3D16-F7F2-06F8-14EAAB658CD6}"/>
              </a:ext>
            </a:extLst>
          </p:cNvPr>
          <p:cNvCxnSpPr>
            <a:cxnSpLocks/>
          </p:cNvCxnSpPr>
          <p:nvPr/>
        </p:nvCxnSpPr>
        <p:spPr>
          <a:xfrm>
            <a:off x="1257300" y="3429000"/>
            <a:ext cx="2454443" cy="580976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27467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6494</TotalTime>
  <Words>136</Words>
  <Application>Microsoft Office PowerPoint</Application>
  <PresentationFormat>Widescreen</PresentationFormat>
  <Paragraphs>21</Paragraphs>
  <Slides>7</Slides>
  <Notes>0</Notes>
  <HiddenSlides>5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Kenneth Shaw</dc:creator>
  <cp:lastModifiedBy>Kenneth Shaw</cp:lastModifiedBy>
  <cp:revision>22</cp:revision>
  <cp:lastPrinted>2024-05-03T15:13:28Z</cp:lastPrinted>
  <dcterms:created xsi:type="dcterms:W3CDTF">2024-03-05T23:52:51Z</dcterms:created>
  <dcterms:modified xsi:type="dcterms:W3CDTF">2024-05-08T23:34:43Z</dcterms:modified>
</cp:coreProperties>
</file>